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1" r:id="rId6"/>
    <p:sldId id="259" r:id="rId7"/>
    <p:sldId id="260" r:id="rId8"/>
    <p:sldId id="266" r:id="rId9"/>
    <p:sldId id="265" r:id="rId10"/>
    <p:sldId id="264" r:id="rId11"/>
    <p:sldId id="263" r:id="rId12"/>
    <p:sldId id="267" r:id="rId13"/>
    <p:sldId id="268" r:id="rId14"/>
    <p:sldId id="270" r:id="rId15"/>
    <p:sldId id="26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C3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02" d="100"/>
          <a:sy n="102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2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1805-BD9F-4946-AB5D-BC1671824F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ponish@essex.k12.va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2283141"/>
            <a:ext cx="12192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1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</a:t>
            </a:r>
          </a:p>
          <a:p>
            <a:pPr algn="ctr"/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Teachers New To ECPS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7116146" y="5673262"/>
            <a:ext cx="507585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Matt Ponish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0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Pro-Grade Setup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21" t="15556" r="69688" b="34814"/>
          <a:stretch/>
        </p:blipFill>
        <p:spPr>
          <a:xfrm>
            <a:off x="5288507" y="1028700"/>
            <a:ext cx="6560593" cy="529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53" y="1640541"/>
            <a:ext cx="5002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+ to add more items in the type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category and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– to remove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Pro-Add Assignment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Screen Shot 2016-06-03 at 11.13.1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6884" y="914400"/>
            <a:ext cx="4749816" cy="555574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4471" y="1272988"/>
            <a:ext cx="6427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create at top of screen and select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the classes for this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a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 score type and score if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Due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description-optional</a:t>
            </a:r>
          </a:p>
        </p:txBody>
      </p:sp>
    </p:spTree>
    <p:extLst>
      <p:ext uri="{BB962C8B-B14F-4D97-AF65-F5344CB8AC3E}">
        <p14:creationId xmlns:p14="http://schemas.microsoft.com/office/powerpoint/2010/main" val="25191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Pro-Adding Grades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0882" y="900953"/>
            <a:ext cx="2461872" cy="446772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270" t="12963" r="68371" b="8148"/>
          <a:stretch/>
        </p:blipFill>
        <p:spPr>
          <a:xfrm>
            <a:off x="3721909" y="881672"/>
            <a:ext cx="5308973" cy="5268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641" y="1179320"/>
            <a:ext cx="3512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Click A+ Charm and select scoresheet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the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keyboard to enter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keypad on right to enter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Click text bubble to enter comment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Or use box under keypad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Click keypad to enter 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Enter score indicators (missing, late,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4435" y="4313674"/>
            <a:ext cx="34525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Adjust/Manually Override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Click on box under Course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Enter the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A small triangle will appear in upper left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857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Pro-Parent/Student Portal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75" t="10156" r="1618" b="6902"/>
          <a:stretch/>
        </p:blipFill>
        <p:spPr bwMode="auto">
          <a:xfrm>
            <a:off x="4093436" y="1139440"/>
            <a:ext cx="7776673" cy="534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4740" y="1760434"/>
            <a:ext cx="35123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Description if blue (link)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Letter 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Individual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Percents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important to take attendance each block/period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 careful what you say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Spelling-</a:t>
            </a:r>
            <a:r>
              <a:rPr lang="en-US" dirty="0" err="1" smtClean="0"/>
              <a:t>grammer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notification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Daily-weekly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6778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8785" y="2967335"/>
            <a:ext cx="355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 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9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9247" y="552755"/>
            <a:ext cx="1045284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Matt Ponish</a:t>
            </a:r>
          </a:p>
          <a:p>
            <a:pPr algn="ctr"/>
            <a:r>
              <a:rPr lang="en-US" sz="7200" dirty="0" smtClean="0">
                <a:hlinkClick r:id="rId2"/>
              </a:rPr>
              <a:t>mponish@essex.k12.va.us</a:t>
            </a:r>
            <a:endParaRPr lang="en-US" sz="7200" dirty="0" smtClean="0"/>
          </a:p>
          <a:p>
            <a:pPr algn="ctr"/>
            <a:r>
              <a:rPr lang="en-US" sz="7200" dirty="0" smtClean="0"/>
              <a:t>804-443-2140-direct line</a:t>
            </a:r>
          </a:p>
          <a:p>
            <a:pPr algn="ctr"/>
            <a:r>
              <a:rPr lang="en-US" sz="7200" dirty="0" smtClean="0"/>
              <a:t>Sorry but no voice mail</a:t>
            </a:r>
          </a:p>
          <a:p>
            <a:pPr algn="ctr"/>
            <a:r>
              <a:rPr lang="en-US" sz="5000" dirty="0" smtClean="0"/>
              <a:t>Semi Retired</a:t>
            </a:r>
          </a:p>
          <a:p>
            <a:pPr algn="ctr"/>
            <a:r>
              <a:rPr lang="en-US" sz="5000" dirty="0" smtClean="0"/>
              <a:t>Part Time-7:00-11</a:t>
            </a:r>
            <a:r>
              <a:rPr lang="en-US" sz="5000" dirty="0" smtClean="0">
                <a:sym typeface="Wingdings" panose="05000000000000000000" pitchFamily="2" charset="2"/>
              </a:rPr>
              <a:t>:00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564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7787" y="970584"/>
            <a:ext cx="10991462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Agenda</a:t>
            </a:r>
          </a:p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Login</a:t>
            </a:r>
          </a:p>
          <a:p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-Main Screen</a:t>
            </a:r>
          </a:p>
          <a:p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Pro-Basic Layout</a:t>
            </a:r>
          </a:p>
          <a:p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 Categories</a:t>
            </a:r>
          </a:p>
          <a:p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Display Settings</a:t>
            </a:r>
            <a:endParaRPr lang="en-US" sz="3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Grade Setup</a:t>
            </a:r>
          </a:p>
          <a:p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 Assignments	</a:t>
            </a:r>
          </a:p>
          <a:p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 Grades</a:t>
            </a:r>
          </a:p>
          <a:p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Parent/Student Portal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5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Pro-Login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753" t="37196" r="27068" b="26463"/>
          <a:stretch/>
        </p:blipFill>
        <p:spPr>
          <a:xfrm>
            <a:off x="83976" y="961053"/>
            <a:ext cx="4077477" cy="2425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82" t="38730" r="63326" b="24495"/>
          <a:stretch/>
        </p:blipFill>
        <p:spPr>
          <a:xfrm>
            <a:off x="7632441" y="964763"/>
            <a:ext cx="4002833" cy="2422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34848" y="1053077"/>
            <a:ext cx="292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POP QUIZ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1453" y="2187388"/>
            <a:ext cx="347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Which one should you use to login to </a:t>
            </a:r>
            <a:r>
              <a:rPr lang="en-US" sz="2400" dirty="0" err="1" smtClean="0"/>
              <a:t>PowerTeacher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29885" y="5639803"/>
            <a:ext cx="197225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206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This One</a:t>
            </a:r>
            <a:endParaRPr lang="en-US" sz="3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00206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3342" t="36531" r="59719" b="33657"/>
          <a:stretch/>
        </p:blipFill>
        <p:spPr>
          <a:xfrm>
            <a:off x="2998221" y="3567640"/>
            <a:ext cx="6195526" cy="306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342" t="36531" r="59719" b="33657"/>
          <a:stretch/>
        </p:blipFill>
        <p:spPr>
          <a:xfrm>
            <a:off x="2998221" y="3563288"/>
            <a:ext cx="6195526" cy="30667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575561" y="4590661"/>
            <a:ext cx="1521154" cy="906497"/>
          </a:xfrm>
          <a:prstGeom prst="straightConnector1">
            <a:avLst/>
          </a:prstGeom>
          <a:ln w="190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Pro-Main Screen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33" t="7705" r="9848" b="23504"/>
          <a:stretch/>
        </p:blipFill>
        <p:spPr>
          <a:xfrm>
            <a:off x="42035" y="1170774"/>
            <a:ext cx="8951488" cy="5375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3523" y="1170774"/>
            <a:ext cx="31984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PowerSchool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Daily Bulletin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Attendance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Birthday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to take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 Pack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Lunch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 you can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Seating Chart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PowerTeacher</a:t>
            </a:r>
            <a:r>
              <a:rPr lang="en-US" dirty="0" smtClean="0"/>
              <a:t> Pro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Launch your Gradebook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Pro-Basic Layout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10" t="13452" r="60234" b="21242"/>
          <a:stretch/>
        </p:blipFill>
        <p:spPr>
          <a:xfrm>
            <a:off x="3905427" y="1018066"/>
            <a:ext cx="8159055" cy="5532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733" y="957129"/>
            <a:ext cx="37686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Charms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Icons on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Select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Drop down at top of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Create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Categories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A+ Grading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View 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View Scoresheet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View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Comment 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Demographics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Quick Lookup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Class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Display settings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Class sort order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Turn off standards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Student names and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Returns to </a:t>
            </a:r>
            <a:r>
              <a:rPr lang="en-US" sz="1500" dirty="0" err="1" smtClean="0"/>
              <a:t>PowerTeacher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323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Pro-Add Categories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60" t="10926" r="65157" b="34445"/>
          <a:stretch/>
        </p:blipFill>
        <p:spPr>
          <a:xfrm>
            <a:off x="4579655" y="1047216"/>
            <a:ext cx="71628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564" y="1905712"/>
            <a:ext cx="37629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View All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House Icon-District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to group assignments by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by some for 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indicates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Pro-Add Categories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2202" y="881956"/>
            <a:ext cx="5135177" cy="297393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34" t="10579" r="65163" b="53521"/>
          <a:stretch/>
        </p:blipFill>
        <p:spPr>
          <a:xfrm>
            <a:off x="6692202" y="4095175"/>
            <a:ext cx="5135177" cy="2658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564" y="1239140"/>
            <a:ext cx="55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classes that will use this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Enter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color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209" y="4281443"/>
            <a:ext cx="3714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Points or </a:t>
            </a:r>
            <a:r>
              <a:rPr lang="en-US" sz="2400" dirty="0" err="1" smtClean="0"/>
              <a:t>Percents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Fill in Scoring 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7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Pro-Settings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835" y="887506"/>
            <a:ext cx="39444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shown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Display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 listings sort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Period/day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#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Course #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Traditional Grade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Grade, Percent, and/or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Standards Usage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Turn it off (except for KG)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Names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Last-first, First-last,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Sort by Options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Last or First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Option to add newly enrolled students to the bottom of list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187" t="9259" r="64583" b="6297"/>
          <a:stretch/>
        </p:blipFill>
        <p:spPr>
          <a:xfrm>
            <a:off x="5067300" y="887506"/>
            <a:ext cx="6797842" cy="57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D8F8"/>
            </a:gs>
            <a:gs pos="100000">
              <a:srgbClr val="FCFD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Pro-Grade Setup-Total Points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79" t="13704" r="64376" b="20741"/>
          <a:stretch/>
        </p:blipFill>
        <p:spPr>
          <a:xfrm>
            <a:off x="3657600" y="1280852"/>
            <a:ext cx="8191500" cy="5272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53" y="1479177"/>
            <a:ext cx="3460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Y1 will be setup at district level-Locked at 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EIS and EHS, S1 and S2 will be setup at district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setup Q1, Q2, Q3, Q4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do total points, you have nothing to setup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Otherwise click on Pencil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Copying from one class or  different terms to other classes </a:t>
            </a:r>
            <a:r>
              <a:rPr lang="en-US" smtClean="0"/>
              <a:t>or terms still </a:t>
            </a:r>
            <a:r>
              <a:rPr lang="en-US" dirty="0" smtClean="0"/>
              <a:t>not available</a:t>
            </a:r>
          </a:p>
        </p:txBody>
      </p:sp>
    </p:spTree>
    <p:extLst>
      <p:ext uri="{BB962C8B-B14F-4D97-AF65-F5344CB8AC3E}">
        <p14:creationId xmlns:p14="http://schemas.microsoft.com/office/powerpoint/2010/main" val="11987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483</Words>
  <Application>Microsoft Office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Ponish, Matt</dc:creator>
  <cp:lastModifiedBy>Ponish, Matt</cp:lastModifiedBy>
  <cp:revision>34</cp:revision>
  <cp:lastPrinted>2017-08-16T16:07:46Z</cp:lastPrinted>
  <dcterms:created xsi:type="dcterms:W3CDTF">2016-08-16T13:41:17Z</dcterms:created>
  <dcterms:modified xsi:type="dcterms:W3CDTF">2017-08-16T16:07:49Z</dcterms:modified>
</cp:coreProperties>
</file>